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4ef44abf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4e3a291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3dab1f4b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17a53d4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2594615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475059e8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6a082cd0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6054df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6bb37939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11ea188b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3f95c9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2fe75340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59c850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397456eb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6625619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33b4797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73d069de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71e47470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11ef3d5c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48826830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1c68bba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3c54295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3946297b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2f0a732f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5353df5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1edcd8f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6973e7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1210f1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5cab2dc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d99224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3b8d13fa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38307bb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61bc4f7a407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2022-08-29T07:43:35Z</dcterms:modified>
</cp:coreProperties>
</file>