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Relationship Id="rId24" Type="http://schemas.openxmlformats.org/officeDocument/2006/relationships/slide" Target="slides/slide19.xml"/>
<Relationship Id="rId25" Type="http://schemas.openxmlformats.org/officeDocument/2006/relationships/slide" Target="slides/slide20.xml"/>
<Relationship Id="rId26" Type="http://schemas.openxmlformats.org/officeDocument/2006/relationships/slide" Target="slides/slide21.xml"/>
<Relationship Id="rId27" Type="http://schemas.openxmlformats.org/officeDocument/2006/relationships/slide" Target="slides/slide22.xml"/>
<Relationship Id="rId28" Type="http://schemas.openxmlformats.org/officeDocument/2006/relationships/slide" Target="slides/slide23.xml"/>
<Relationship Id="rId29" Type="http://schemas.openxmlformats.org/officeDocument/2006/relationships/slide" Target="slides/slide24.xml"/>
<Relationship Id="rId30" Type="http://schemas.openxmlformats.org/officeDocument/2006/relationships/slide" Target="slides/slide25.xml"/>
<Relationship Id="rId31" Type="http://schemas.openxmlformats.org/officeDocument/2006/relationships/slide" Target="slides/slide26.xml"/>
<Relationship Id="rId32" Type="http://schemas.openxmlformats.org/officeDocument/2006/relationships/slide" Target="slides/slide27.xml"/>
<Relationship Id="rId33" Type="http://schemas.openxmlformats.org/officeDocument/2006/relationships/slide" Target="slides/slide28.xml"/>
<Relationship Id="rId34" Type="http://schemas.openxmlformats.org/officeDocument/2006/relationships/slide" Target="slides/slide29.xml"/>
<Relationship Id="rId35" Type="http://schemas.openxmlformats.org/officeDocument/2006/relationships/slide" Target="slides/slide30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3946ca7cf1c148121bd2324a246db2b4a991845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b14583e7850b46a25ba7e187fabd96eaaf5269c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35c33ae401edb712db0be3cd19be6c36287aed4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4ab3fe13ac29f53db6da0bbe51fd4453f1406bf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cf0e4419eba87edf10b323a824522835bba8544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5c6d63231e2880436513be5e20e2bdb48fbfe7f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a3ea2b0aea8f579535981c5fe760d707c4fa0c0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6c5d723ce1812887ea9aabcdbc4ed8357247ef1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7bdce71254ca7bbcd797bae16490bac4da89ca9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2f39acffe23eba61d37d3f4d5d5d7775b169146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c10af54cfb09df27a5fd704d65b9dacd40e906c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0196da73918097a374caf6f412c6ea99667f9e4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12d6f81c52e900e38cfab4bd780b9baf4ab8168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851fbb4a207df85741950ffb297913ce875ff42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4e50f5b4111e5d6ba32e7e116ce17cfc8a8ee13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101d112a178120344646305aa36293dfc51fc03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78e33aa26ef60203e1989eb24950d21d8f11e3b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131695fd04c10abd5dcb6bb4940530c098caa19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09f4eaa7e0a20b113bae0f7a169fe0457730c16.png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e38a197acbf5f0e6bfa044335ff1c72c18e773d.png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840dc4fcf42b619146c7c1dcbecacc030e1338a.png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bed8ea92fa58236a35f1876d4b226dfd9541d3d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6716393afb80cb733e8befc39c98d016f764c11.png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247bd55973ae409b133ca1b1a263c405405a96b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3fa567ff66615256d1af872e69ffb68c6367f6d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cc4e6815a2577631046b43d1215352ab17a9d25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7bd28b0f3f983f5b056671d14eed40b14323c7d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ea609b8e16e07042eab515e64944a3c559c01a3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f3fcc7dd0d9271dd0cff004419bb4d5c192f210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2d5e8056ab41502e48295e1f239b033e0896d09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2023-09-04T19:52:40Z</dcterms:modified>
</cp:coreProperties>
</file>