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b315119658a4cd467e4a23ed3e5ef260dbff31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c586d9a7b0c36b91aef99206f9c8ed37f605f83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19060a4f26fe272969f8b9ae134bb3e7520f79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117d18dbf97fb2364cbf77a0d8f6ac1ab80fd0b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d9ff4cb1b5b47693d0aa456be905b48d75f6c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08282607953294da803f3ce786441b55af5de3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aa8dd530c3f8475cfafa4434dc29e27737d3ae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5b2207a3cce4a1737425f53e01e55cbcf138a38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2ef270696bbb4f3dfcaecab66c6d5e80c7436da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cc4c15a1d933faf3b173435c2935148db1dd501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a3b9d427066cec7739812eaac84c35ec4eaa05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eb2add2103b4f591976f3512c5412581fab52b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e47ff2796fde7f1af2830278f3a74a7d398bc49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639fd437e96aad349e922a0ee64dcb4f779bc7f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629688a8a646c92b3402691fad653b226041fc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65bfe2f9ab5719b847bc159c06ad6a974a5ce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3d68e226493db1a8255fd55e5a6a4c19005cf5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1056f7c1c42e88091e64c3680db7a2bd2c61b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b761136953d1474dd77c2659e77984a10aacd6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87ced4423d1f687a11ce2a35839a31b8fbd08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3bba446d828ff1fa3f2c6344ccd9884c35dfc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7225cfe7b8db35fd01b4dcd4cab668b261e556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fbfceb8881d10bfcf0d6e3d16025fb09e90789b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d51ab9aa177b560de54a1e5bd2f3bbbed1f828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f44bb7ef5fca6b01f1b4ffa83dab02c013819ba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2023-11-07T07:38:07Z</dcterms:modified>
</cp:coreProperties>
</file>