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fe901248c0346ba52a6c0e641b2650e1b7199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b0b2bc18edf5636caab2c9935c48486425a89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2efab81a0d456cb6a3363ba6fbbb8fde2b7035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e556e0b08fea3d60a5235748d96fac09bc92c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cd9a527d643218cbed43a5f1ea0b799631900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bf5ea01ac6bfd71249b9593b9590f69c2ae71e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d32ff455875ac85ba06d6977e33565e60b73c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bdb9bd8d46cdc1a09264c827ecc903180aac2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427f2403de60d8fbddaf6a787015ed6e55774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07cf76d701662739f49a57eb4132362778f24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fe4ada8153d111fcc9660faf28ca397a89f63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8b9804ac45fa51985d51ef237d237e108333b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988a13733ab8d5da800fecab80113c6e27577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6c1e5ada2c1eb58a85b177b819a7263acdeff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8f600837ac0594e47b3fc6813ea79b68ee826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2186c8a7482da6dad49d4277c792e59a09f03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376b21e12860703cc6b6f2c1e959e1dce6e43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b014a72f69dd4069fc6c79b98e051b2016bc7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f21c0dc3a1bb5a1b0a5591a0ea2c1fae2bc85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60e886946d8fb1bbfdc033f4a5453f8b8744e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2023-11-08T12:58:43Z</dcterms:modified>
</cp:coreProperties>
</file>