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13e36d68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73af416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10a7e17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71644c8b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1cef3880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11b86f18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4e095f28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43fb5f1c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6e4894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61166311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49248d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289f1343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611d38d3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4a936ad2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1ae17547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9a77ae6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980134f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1c985f44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663a780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28517ea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28f47eb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21be16d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17142dd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3f71273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2b78183a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2641cc39e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2022-11-16T07:57:44Z</dcterms:modified>
</cp:coreProperties>
</file>