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0b6a46789aa21837a087e951b7f707c6d8ea1a3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58835eba246dd575950cc992386a4007add75c9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870550247abe27a1b39ca0e6d508fbb7201cb23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965105fd582006bcdc52cba746be211b64293cf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d1a26de2c283346f170481b7ffd272fdb16ae34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842b0ccd314864ed718b6f842b49e460fb7fd99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6e99ccde9e1b33c22858ef9cb87675ddb83c4fe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da39256ed788453e402e705150759372216b359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09ccb4f647da5af5c074d41fa3940907ffc3218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8c1c12064e4804ff82d9c96090667f9377fbdca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82f5f527a82facc1e5e09a35d08e1e60b26f72c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d8ad872719818baa3c04afe735a21fe43570492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9cd673f4a20251674ec362f4dbd80505b0ded7b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07f3056be784c3bbcd47dc858e55c4cda565c19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004581860ae6f3512b7883c1ff03e1cdc02f6aa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fccd55c73b8b5c9d1222d08d755629687095c2e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217882a9712e314100e0d47a245f2120633ff23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22648cbbebdf674659fdfd149c258707ab9576b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47521cffb5e5f054e44f80af74c62c6c3008c1f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21b69cc641fba6160d459567a91d4292abdd6d0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4b2e726c6b10738a8dfe5885e0ac155190dce4f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07f9e48e7fdee50a5cd91e0d93c602140a63fb6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9b3ec00de6945501e683eb7e8bb6e1cd74e33ca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d3629129213cc132a10a195f019367a9c3b15fb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6f52a3bffb28eef6cfa71b802c9de7111756979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ca830f1c49b37277316fa413fc001df31a89a0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2023-11-27T13:14:41Z</dcterms:modified>
</cp:coreProperties>
</file>