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7429648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35755a0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70a0246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6ac01bc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fbc401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6b79122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24d284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e1a78a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76128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25af614c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7226339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69e4b7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4f19d0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25fe7d7e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41371f3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358b263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cf5bb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95712b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1362371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434c387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61026495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39b7135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7c9436c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e497a9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3d33192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1e405ec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230429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3f9770d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4095e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675327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318251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53df169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0476cb25b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2022-08-26T11:37:34Z</dcterms:modified>
</cp:coreProperties>
</file>