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90b7613131c86628d86f81c8118800c12b8e894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9fe1bc341b6111faddcedccc1af670dd4f55190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bacdcdea18774f1dc447e66262407a08caae584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cf03df5444a8d8954d4c85723c19f2e1711deda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e6d4618f5177d430364f8d4ca20d0595d44bded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735a58d07ab098fe3fb1ad463cf471181683c52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36817d57921c17ca47942994077cc5011a6c779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cea6bb90554fde2de78bbedfcdd508ad97bc26a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2203a28d16ddad0bfb9f0d2850a4367a8e38511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a1a4f0882d80dcf144d95789586ca084a2af634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ecd6fe734caaeb4fc97c5468d0e4a2185820ba0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efb825a16162e80f5510ec134ad01ee190cea1b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d68fdbfa59b150b5ea666e6bb83e8a386c9c791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096723a7d4740936826bca15184bd3bb641c5c6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ce35b6c55ec613a2c85e9f6862534067aa17db8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2c9958c9e0044343e9252018c3c3c469db902fb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74bacac1130bafd8db0ebefb9c39892da63e04b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b4c4bd5e517822a5dff13dd863ae1ca33bc32ca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5cac04a3a965491b8cd933fc0fd24b441e96232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a52ee5f34e7ab9f884f035faadbd1b80f5f6f33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1e5d3152f749eb73eb35318ebe83ddb960f07ec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151f3c2979a8038b82cff7403fa52b6127d5fc1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416fea73285beaa72b49d27f3ee75b9b1bd6f9c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8781186cab4a02aa78167d7d76a51576b19f3fb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cfad76beddc47d489eaaaf3533eeb0e46155696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2024-04-11T09:18:10Z</dcterms:modified>
</cp:coreProperties>
</file>