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2ff32d79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2a445a6b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5ebf2917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7a4e32d1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5e104a7d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6c4d6c4a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10aa67a1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314314d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256524bf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3ddc51a1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154f570a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22a5395e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39b4295d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24dd5dc0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55ac4db6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46ae5c18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597134ef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5582cc3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7e6e442a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624f500e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2db55ce7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24964ff6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2abf1800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59397d79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466c319e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1d221abd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1ad25a0c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5e4156c4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1c515c1e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74eb6f66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2aef480d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2fcacd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754c1080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1fcf4022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7cc63bd2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35372c6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35711289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73c260255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2022-10-25T13:42:34Z</dcterms:modified>
</cp:coreProperties>
</file>