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a19d5f61d8497467f040755e43de1de64334095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649573b23f3b1aeaa2a3bdd7cecc66d1fac711d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48bdcb8123fc5487885cf6f88402c1f4007324a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5089522416c8f07f85db1f94dc3bed3fcf0824a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3ec121d9e95f1febde420a0dc2d1a01b51df19a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2a892e123190525ede7a4146ec0ce6233a20e8c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1ea688d98b1a925691ccaf06f72b77a7911e9c6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7772a1defc03e51e39dce36398812ee350a9e54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1b52b60159006d2a5df158a9f01ada1fc61f655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39300c47fc072a0c0157aef8eca50dae5a2171b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4a83f3afe46080cbc3fe17e76a76cb9aac384a2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6639b4518c3ee81735b1c11c77ed9780246277b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65f139df25029f295d0924d08a8c53b8bb31f02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3f9c5ff38d8e3b31c65aa6d131cfc6c15195583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802a2684167063a6d45dd768e9aa57f579823ff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1b7ceb5eccf553858eb937e9e9cb437e17ae948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9f0563ef3b86ca5127ef2f44259adf3224f80ee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8f1b7ddb697206b93615970d6d06df0dd922bb3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b73716f244ee82950fbb0c0b1352cae7ac7a9ef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3fe010f8455057bc23e037fe1b32ec89b48848b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c4695584e8e4f89b737d6b8d35e655bf5627f1a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b2fc39acffdb4a998393679c0bcab61ed39153a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c58e05fe8b309c56b36b39154d12907a59ce4f1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055baca26a1f29439cc95dcd5b557179521d0b2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26f63ac5b1fb2ec7d41e1a312bd0693afe01490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8b4f40ee75a9e507bdfce735c68a5234330428f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b6630f03792c1e60fd764a1c8f98e877bded7de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8f08c1599accf885f2b8b465156106adc4dba16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2024-10-02T11:07:48Z</dcterms:modified>
</cp:coreProperties>
</file>