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dfa6dbf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500927c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55953b0e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0112026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bfaed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3854bda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55461b1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098485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7136f46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7a383fb9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31c01832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a36b64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32f70a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163a2ae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bc74930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aed1e32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9e53f9f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cda3e5d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df94303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aef840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b32169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50c9bb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270f4fcb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3e838b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0242ac8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4775523a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58f2604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717e67f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ilef3c41b125f79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2022-09-28T07:25:47Z</dcterms:modified>
</cp:coreProperties>
</file>