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fdbfef076ae5fa61c331ce7f9796fe416aa1b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206e801e4f90d1662e89bd089582a5704bf6b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73b633658c3d0dd56d52aca14cc868d725e29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65105fd582006bcdc52cba746be211b64293c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1a26de2c283346f170481b7ffd272fdb16ae3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8dec6f3586ef245e2bb6421987e51946d25e1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e99ccde9e1b33c22858ef9cb87675ddb83c4f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a39256ed788453e402e705150759372216b35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04649a2994651ebb06611303cfb97733f4722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437da9dffab96a35519f11d106483d553ed3f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f57e3a4f01440ee872d405e4eab96c54a052e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8ad872719818baa3c04afe735a21fe4357049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ad9982dd3dac82934e10ca0857680af395c0a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71e6f78a6612c75b4ae6c4d336e13d1a49704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85beb9f33bbed412eef445fb63ec92c63bf05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ccd55c73b8b5c9d1222d08d755629687095c2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17882a9712e314100e0d47a245f2120633ff2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cb224c4cd7f263651a1a180dbaa3c6b6e20a0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7521cffb5e5f054e44f80af74c62c6c3008c1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1b69cc641fba6160d459567a91d4292abdd6d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b2e726c6b10738a8dfe5885e0ac155190dce4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e30af1fa681ff69f5ce8c0170922366a3a687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b3ec00de6945501e683eb7e8bb6e1cd74e33c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a47bbc5cba2d066c5d59659824f6e5b3dd04c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f52a3bffb28eef6cfa71b802c9de711175697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1f9997818816b4f91c21e72b9e3dbe20f45e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2024-11-20T09:33:35Z</dcterms:modified>
</cp:coreProperties>
</file>