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5d0a5db453dd5e4a828899384bcfaa3858a72ed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25e8286420d5cc56c3b45347fd0ddac2b2879c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c44685274838715289cf10443d6555bb1910969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87e5fa3c88c3e43627355cca57ee4f7667af4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48e08d72ad95e2a83fcf11b30c6b124d0dcb00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65609057ab023d2977d8dba264db98b25014516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690a9eb10da5d5caabc9da1b18d2ba8bea16bf4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5a628ca13d975a10e874b5a2b84b547d4b550cb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ac4de843074cae359ebb5f190c6484e33d04fdc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d3ccf3a88b35710fc259e2fd3fd89a48d65ee15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034287a5fd391e7fed547bb95cb166df3ae7846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973f9b01e276f3f55ea7f5399fe70c0469364b2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85e5418d5f49fa1dfccfdb451cba3b46f4f5761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d5a82db428dd155a90b5e67db61c564e55fb1b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6ad13a2bf5940da201afa3097686dda126e233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3e9756a28d7c058e3f67178c4b580f8ad7099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2024-04-09T11:03:10Z</dcterms:modified>
</cp:coreProperties>
</file>