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10bebcbd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1044ed7f07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102d13af5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1070877c21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105a213192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10310816a3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10458f5cb4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10371f1c6c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10672f1388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1020c33c87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105ce3106b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10481a1162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1049214ab3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106d7b17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10546c6af2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1032a83fd7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103a856ed3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105dea7eb7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105c4b6a13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106ec17b5a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1050a313bc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102f4d2eb9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104d80be3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10bee3ac6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a101c3370d0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2022-10-28T15:24:48Z</dcterms:modified>
</cp:coreProperties>
</file>