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492f0de73d41a5de6151e1203314aee6f7f19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fe1bc341b6111faddcedccc1af670dd4f5519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acdcdea18774f1dc447e66262407a08caae58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d1eef5e66a6b68ebe17df203da84d42cf3ee4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e6d4618f5177d430364f8d4ca20d0595d44bde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dc0423af0dc563e06a0bf10a709349897b2e5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6817d57921c17ca47942994077cc5011a6c77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c8e973b27ba45c8be91a2f3cc7b543cac2e95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203a28d16ddad0bfb9f0d2850a4367a8e3851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1005063b82a3f808c6ecfaed063c9d651f500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d6824c80b464441d1555e5913f885d3412e0a6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8da91dce49a253304275584cae59e31011a77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68fdbfa59b150b5ea666e6bb83e8a386c9c79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96723a7d4740936826bca15184bd3bb641c5c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e35b6c55ec613a2c85e9f6862534067aa17db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c9958c9e0044343e9252018c3c3c469db902f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4bacac1130bafd8db0ebefb9c39892da63e04b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4c4bd5e517822a5dff13dd863ae1ca33bc32c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cac04a3a965491b8cd933fc0fd24b441e9623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52ee5f34e7ab9f884f035faadbd1b80f5f6f3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e2e07039a0022b70480d2d9e9bd6213380c51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151f3c2979a8038b82cff7403fa52b6127d5fc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16fea73285beaa72b49d27f3ee75b9b1bd6f9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781186cab4a02aa78167d7d76a51576b19f3f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67de1e7ff1c5d11fac95e41fde7b7863fc209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2023-11-06T12:01:55Z</dcterms:modified>
</cp:coreProperties>
</file>