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3f177262be4efe8d74f7a93dad24121728e5b3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d363fd393fb9d85a773596ad35b6d6c8015d10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aa99a407656b1922628b6f95f865cc3495dd4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fb5f416a9fd52bf84c394be3b3ef2be3b0411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f9f82cfab5d7ff16280bf0185bb6360f68142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6ede5842150de5b1d429ef466c2e52592995a0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68bb648be1e0ba98ef7cab3c10c9ff9d68514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1c5cd66b18c1debcaf1b0e8d2349f3d648bf94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cc5204ae02e1bb8e654912fc1203c11b4fb9de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2200f88be024a00cf7ab2d954dbfbb916893469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dfea163d0eada920c7fce2b693af0eab15634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6634d5a190974f713d8d089af1783ff339b0e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e3aced73e054fdea9a8dbb667ee335ef2bea163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b3eae0484c7ae93f564017634c7fb53336ace4b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5e4d49bb7005915aaaf61ebbd5883efebeea671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651035017e65f213c51f17d90a2e54e7b5b6c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b652c0579127105524ce6fc5d24e5fab3d59f2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639c1c17f3edc14118f18affefac4f3a9187052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329a84f05a248c39fa66eb0cf3e57326e7269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549a9096df1630f3a5b4418c7d24aaf828791b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7e77e439086e5f08f927ffab3696fd118647253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a8762dffd073267779be464b46792f4af806b6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3bbebb26822753bcfefc2cd4383260ac1e7204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6a37f63e57ee0bc6d2cc665fc4cc49012ccb0f2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d41916db4e5b4648b3a71738e3c263b6f7cd98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176b5e9d9d3c725d87e8ed71e9dc2f301befe6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d2dd84d7c74acf3b23ef0b4a90384092f3df966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ed1ede1d621a63ea457f029c7947b79bfa900ca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3f260a78ec49a806434a59442772dcc556b8c21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70eea1f183121675c7961a913f6bb9654341eec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e1fed4c8f2e9748c2a91b1484dd94c217a912b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b65d91258baa3c38a765be9a4284f41d0e68302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cbf39081bdf2eae631f05a043b09c175b01ca1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26b1c580d4d1bb983f6c246c155dbc401e6358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3f641e73715ce9be1fa1c823336a9b01f44ab2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5e2c78858a382bd50f785b3e5c3e516294691f2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a40fae56f106c1f111c79e07a77f6ec3c1418e6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b277cb4a511d6523d1f6e8f70004ada2078bf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e7b653b49380072a03f822a8c203b5fa74020b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c302c1bce5b0db6e08112692be151ec16e18c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ff47a185223354fec34637d8056b55e0ae17bb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c2539772c97bd19144b208f926e4dce39bded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dac496334681ecfbfcd6109170e854def1f59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2024-04-02T10:27:15Z</dcterms:modified>
</cp:coreProperties>
</file>