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2" Type="http://schemas.openxmlformats.org/package/2006/relationships/metadata/thumbnail" Target="docProps/thumbnail.jpeg"/>
<Relationship Id="rId1" Type="http://schemas.openxmlformats.org/officeDocument/2006/relationships/officeDocument" Target="ppt/presentation.xml"/>
<Relationship Id="rId4" Type="http://schemas.openxmlformats.org/officeDocument/2006/relationships/extended-properties" Target="docProps/app.xml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Relationship Id="rId7" Type="http://schemas.openxmlformats.org/officeDocument/2006/relationships/slide" Target="slides/slide2.xml"/>
<Relationship Id="rId8" Type="http://schemas.openxmlformats.org/officeDocument/2006/relationships/slide" Target="slides/slide3.xml"/>
<Relationship Id="rId9" Type="http://schemas.openxmlformats.org/officeDocument/2006/relationships/slide" Target="slides/slide4.xml"/>
<Relationship Id="rId10" Type="http://schemas.openxmlformats.org/officeDocument/2006/relationships/slide" Target="slides/slide5.xml"/>
<Relationship Id="rId11" Type="http://schemas.openxmlformats.org/officeDocument/2006/relationships/slide" Target="slides/slide6.xml"/>
<Relationship Id="rId12" Type="http://schemas.openxmlformats.org/officeDocument/2006/relationships/slide" Target="slides/slide7.xml"/>
<Relationship Id="rId13" Type="http://schemas.openxmlformats.org/officeDocument/2006/relationships/slide" Target="slides/slide8.xml"/>
<Relationship Id="rId14" Type="http://schemas.openxmlformats.org/officeDocument/2006/relationships/slide" Target="slides/slide9.xml"/>
<Relationship Id="rId15" Type="http://schemas.openxmlformats.org/officeDocument/2006/relationships/slide" Target="slides/slide10.xml"/>
<Relationship Id="rId16" Type="http://schemas.openxmlformats.org/officeDocument/2006/relationships/slide" Target="slides/slide11.xml"/>
<Relationship Id="rId17" Type="http://schemas.openxmlformats.org/officeDocument/2006/relationships/slide" Target="slides/slide12.xml"/>
<Relationship Id="rId18" Type="http://schemas.openxmlformats.org/officeDocument/2006/relationships/slide" Target="slides/slide13.xml"/>
<Relationship Id="rId19" Type="http://schemas.openxmlformats.org/officeDocument/2006/relationships/slide" Target="slides/slide14.xml"/>
<Relationship Id="rId20" Type="http://schemas.openxmlformats.org/officeDocument/2006/relationships/slide" Target="slides/slide15.xml"/>
<Relationship Id="rId21" Type="http://schemas.openxmlformats.org/officeDocument/2006/relationships/slide" Target="slides/slide16.xml"/>
<Relationship Id="rId22" Type="http://schemas.openxmlformats.org/officeDocument/2006/relationships/slide" Target="slides/slide17.xml"/>
<Relationship Id="rId23" Type="http://schemas.openxmlformats.org/officeDocument/2006/relationships/slide" Target="slides/slide18.xml"/>
<Relationship Id="rId24" Type="http://schemas.openxmlformats.org/officeDocument/2006/relationships/slide" Target="slides/slide19.xml"/>
<Relationship Id="rId25" Type="http://schemas.openxmlformats.org/officeDocument/2006/relationships/slide" Target="slides/slide20.xml"/>
<Relationship Id="rId26" Type="http://schemas.openxmlformats.org/officeDocument/2006/relationships/slide" Target="slides/slide21.xml"/>
<Relationship Id="rId27" Type="http://schemas.openxmlformats.org/officeDocument/2006/relationships/slide" Target="slides/slide22.xml"/>
<Relationship Id="rId28" Type="http://schemas.openxmlformats.org/officeDocument/2006/relationships/slide" Target="slides/slide23.xml"/>
<Relationship Id="rId29" Type="http://schemas.openxmlformats.org/officeDocument/2006/relationships/slide" Target="slides/slide24.xml"/>
<Relationship Id="rId30" Type="http://schemas.openxmlformats.org/officeDocument/2006/relationships/slide" Target="slides/slide25.xml"/>
<Relationship Id="rId31" Type="http://schemas.openxmlformats.org/officeDocument/2006/relationships/slide" Target="slides/slide26.xml"/>
<Relationship Id="rId32" Type="http://schemas.openxmlformats.org/officeDocument/2006/relationships/slide" Target="slides/slide27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31419-F786-464F-8D16-A8FA9B228E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8ADA2F-1231-BC43-9CB7-217C1964CA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8A291-D391-4A44-9C2C-B4E7C4D34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302B0-7E3C-F545-AB3D-E7539D75B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9E828-2486-E740-86B4-81E9D48D7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968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07B0C-6EF3-2E45-BD23-33798CF06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2859D3-1F96-D24F-B553-9A642D2E9E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2661E-737A-7A4E-BCF0-D8E605872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E3337E-399F-C040-8E62-BA4EEAA70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A06CD5-7E3B-8E43-A3FB-2930BA231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824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637907-CCE6-2841-BB69-04FDA5931E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A9B85E-F76E-0F4E-B554-1BC9A8288B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623221-4877-F24D-9151-38F0978E3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5D75EF-4722-7746-AF41-9618841AA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4E9140-D2F7-914A-8A61-7600A19FF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624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4978D-7E8E-244F-87CF-DCAAAC9C3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D5D0F-0F78-0241-9805-475597D95C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042B8-767B-DD4D-B3CB-D914A808D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574888-FA50-794E-8464-B40782054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F40604-5638-244C-83DD-A53476E00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861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5F7A2-E979-1143-B568-29172AF55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E424BC-1957-B547-8EC0-539AF2638A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163FCE-7B84-C840-8829-EF59B9991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62AA23-E6D6-B34A-BE59-FC9045159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DF0CC0-8370-3D44-B9B8-716E78A5D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02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0DC29-212D-4946-88C2-FDB1A3725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E5580-A4D0-AD4D-9FE6-5B61217A08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CA0321-F5F5-3D47-B2F3-538D0F9F83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D7786B-42E8-2D43-B4CF-943EBF945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C83A34-70F7-1A45-930D-255C38F7D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F53BFC-60D3-BB48-96A5-B2D9DAC01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977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BA671-4710-C945-B91B-278AF18CE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DDA9EF-FCD8-4D43-A360-18056E2C29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658753-D33D-FA4D-A861-82010504B2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4310F8-AFD2-9C45-BBCA-74E63A249E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765311-48E1-C24F-8C18-78FD493512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9D0A8F-ACE1-2F46-8C70-A065C895D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90BFF7-F3E2-594D-8E75-CC7A7F3FA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E30F4D-6472-EF45-BFD3-0BB5F06F1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073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A9DB8-17BE-F34A-8C74-7AEA2D56A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A603E3-D290-4C40-A4FB-3D745A339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8A9869-E5B7-8643-A8C1-E625351B5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08E6A9-7A50-224C-A3E6-1DE6B8C6E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569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F759B7-2E2B-C44F-8330-2F5C20C42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7787B3-85BF-694F-A36F-362640913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B8F665-B619-194A-BEB4-16FBBFCCB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105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62FA8-E091-D249-A97C-FF210AF1B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69001-C6D5-7847-AEE4-62622639E3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CB4F7B-AAC1-9549-A2EC-F546B55A9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A8A538-49EB-CE41-8C99-35AB4B19B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D03D2F-3A6B-7E47-AB8C-77348B1B5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5E3E02-4B5C-1D46-B24E-C44502AAD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955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870BB-FF63-D64C-B300-63C6692BA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031879-228E-2E4A-B157-FCF9AFA6FF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316E41-4B27-814B-8E04-1D692527FD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D3FA3B-7BFF-A148-B006-7505B9B4D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31F8B4-3CF6-FA4C-AA4D-14C017D6B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BECC93-1982-4A4F-A669-2E414F958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105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A7DA20-5759-774D-B4BE-D36F18069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396CF8-E1E5-384C-94CA-600A6C3EAE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78A990-0624-2D44-ACB9-10BF1C7F88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B3290D-8E9F-6D4A-8011-98F86B9D02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5632F9-0A28-4C40-B8AD-41101FB19E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761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d54644ef4ccbdd62479a1d8698ccecf7eaaeebe.png"/>
</Relationships>

</file>

<file path=ppt/slides/_rels/slide1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affe80c4cbef9eff6ff2e8ddd0dd61a0bcaa9721.png"/>
</Relationships>

</file>

<file path=ppt/slides/_rels/slide1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dbfbd1b0d1f48bd4d6e859d58709ca9daa4c8f0e.png"/>
</Relationships>

</file>

<file path=ppt/slides/_rels/slide1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a175fa27166dfe5e4694d80b965dc609f9462dc0.png"/>
</Relationships>

</file>

<file path=ppt/slides/_rels/slide1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6621bb0daa9242a87df782b09a34a2273851a32d.png"/>
</Relationships>

</file>

<file path=ppt/slides/_rels/slide1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80fd1d8f01199929ed58e9c2e0f30b71137f65a5.png"/>
</Relationships>

</file>

<file path=ppt/slides/_rels/slide1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d476301ca6cf62b5a8665e49f120c057680cec66.png"/>
</Relationships>

</file>

<file path=ppt/slides/_rels/slide1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e030096806d1ec5301ff094e23878c769e5817e9.png"/>
</Relationships>

</file>

<file path=ppt/slides/_rels/slide1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3e253c5ae09c6c216943bb2bd342e2043193b904.png"/>
</Relationships>

</file>

<file path=ppt/slides/_rels/slide1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bf83faa29a548275f93b370b90b392681572b430.png"/>
</Relationships>

</file>

<file path=ppt/slides/_rels/slide1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b5797f543c229c5ab059773137781785d4ad162c.png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83ff795ef1d2c1540b7ec38e372d6f74db073424.png"/>
</Relationships>

</file>

<file path=ppt/slides/_rels/slide2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99e417434160807dac3414a2f5061c9134044d74.png"/>
</Relationships>

</file>

<file path=ppt/slides/_rels/slide2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d993765739d5afba5c86bb6d5adb784b3970d055.png"/>
</Relationships>

</file>

<file path=ppt/slides/_rels/slide2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2edd5bad6cb97dc6b3a490f22c84a5ba22bda933.png"/>
</Relationships>

</file>

<file path=ppt/slides/_rels/slide2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24d6b2a0dd29b12d6ccc731565f2a93592cac68d.png"/>
</Relationships>

</file>

<file path=ppt/slides/_rels/slide2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e8206d230d1a3cdaf996f0dfaaf42be7a2c2b3a2.png"/>
</Relationships>

</file>

<file path=ppt/slides/_rels/slide2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39ca1559abe2fcc6f3cfedc0b16282cb974f9f6.png"/>
</Relationships>

</file>

<file path=ppt/slides/_rels/slide2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1858ae27d953f7b379e094c532ae032925bff18b.png"/>
</Relationships>

</file>

<file path=ppt/slides/_rels/slide2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2918c7361606560519d21f5c948978b457d065cf.png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2f2526c8d0e8dc597e8ccbecf88a4d94443d465.png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62f929c07a36f062aa1e8d186e28472ee09bebb9.png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0900e72021ce72890eacc5f43f3ba1b3251a7c60.png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6f9e25be004b2d1c9c161a8ba5d876fcc5a94069.png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19cbe29b6932b5271fef30994ac0ecdc398dfbc0.png"/>
</Relationships>

</file>

<file path=ppt/slides/_rels/slide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d71bda7252903dbd46a6ba3e67e43b290216dfa4.png"/>
</Relationships>

</file>

<file path=ppt/slides/_rels/slide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470f939ec8fac93e5029022a824150b6adbf1324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 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Microsoft Office User</dc:creator>
  <cp:lastModifiedBy/>
  <cp:revision>5</cp:revision>
  <dcterms:created xsi:type="dcterms:W3CDTF">2021-02-25T16:50:42Z</dcterms:created>
  <dcterms:modified xsi:type="dcterms:W3CDTF">2024-02-29T11:07:07Z</dcterms:modified>
</cp:coreProperties>
</file>