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0f4513f2c0de90df4206aa9c471a8515441adc6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f0de8b85d4529d3311e4f8be699a9242e1f82cf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dfbf904a07fd25581f7dc6f8216b99c99c8e76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fbb8090f14e648a04b27fd41e5a239fa0bf8382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52f189510b476f48aa9476df8c0e31c59cc0b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283f0efb4a24775b64ae96b43f13f857f2708c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334322043ab36d81d3c9b45e173df25d5d6b5a0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e2889082096970710f155086c1c91276bcf367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d198443ef66dc62060932f2f795136dda00b4f3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8a4d83047a7190f6cb593e97e8bfdfee2a5b798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ae6c153a3fc042c7a9a22b61bdfcf4e08758e91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f0f93aaf6c34130b28e24bfc95d41058242ebe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875228c707eb725da369476a670b03c9b29064f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ab396d22f4bae3c17bcea2b0fef95cdc0b0dd0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73cbdc8b952e4a2796d608fef6397049ec300e7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b6cf8a39dc0da599f8a34f564842e03f437e155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d284a44d333f616b165027145550697e08cb7c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a79e10902f86ff54205870c0ff88893bf9a1888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ad9e01b7c62a33f2ff9e59b87117031120e0736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9ea93b6676c8457d7a30e25ff5c2075ff1e4c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5f6b225bf8b22cd8471269117d1c44edcffcd4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a2713c6746e6c327a4d189164f76a6d016fd5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9fac40bf53fa999c180fea61a307a025cd58f0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15d5fc34a59f6700642cbaf10b7b152bb0c473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f63888de9c3969d6f30b952c4ed1915077093be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33bc3be62107846ae7fca2b767d2c36e9d67c3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25f241d86d5c711c3918ed7011a9fe25844b05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2024-10-07T10:25:44Z</dcterms:modified>
</cp:coreProperties>
</file>