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e302368c0ab7f6663e325264e3ab611a64194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f98294ecfc52c0366d2f3557f0985b6c3dbd57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f4b0a49fa99e8f3923868bf168146fb79742c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cd677a720c4e0a3b6d651e56ede3f8b2e00a4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09c320974f8fdbc670f5f531f24e3986f49f2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52d115e2cc538eb448f609663597fd57e12f1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85b55b6422677ac5b16c111229ee2a085b0204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91d313683f22386bf8412463b8296b32b3bd3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fd2fe17893e80150772dcc2ab31c99bc8ced2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9fb4d9963ef2ab5c36691240a61828ec16976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56ef5670271626dcd3356e4c32571cfb14ea2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35f17c3736a860a167cf19db7550f983f58447a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f4bf59de45ae0e8c69e7507301d5f595fc7d9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89428261758ffc2e42ff86e3332b1c8288c81f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03c4d42514a89bea309fa31740beee6814b7ac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0ce37a739af274513af8b1a67cefd9df38226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f6b05ff7b58c19e53369f89cc6605599c46e5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979cd1e8b80a0443e2cdaaeb61b9e7a0a258be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4c90096db6e51248bb211269ba1f0b175f1e45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2fbcb4f1b2a94f8dc662b12f3447bcb84654d8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ebaf94c3958e9d8ea9b7a8cedc8e5af08db2f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b611e61039b6b19e032b488ac0254f47cef37c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0b3008a935f704334aea83bb94dae1d47db777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b78d02ba17518684b07bd46e557d7d26dc1235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73176128319d5b3369423750f665e2b6e8097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7d8f96f07d7ac593bae002c782a531c33ebc4c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9dff8284837e1d1f5883613d4c84223e62b9a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1f18ef7217fdc8b1e29408107a590844a4a6c4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9f799b2357cfcd8d36388bdac82bbafcbc457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930d55aa7bc975fd8a27a50202fa7b1e67395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2abe898ae8f2369ad3ffca6361cb08fa1d7b1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2024-02-05T21:18:59Z</dcterms:modified>
</cp:coreProperties>
</file>