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73389e82f8e29a7d2708cd14f907db09002ce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98a00a82552b5ebd3a47be3ac9ad246b1e4ca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97290a2db0df464bb0700857165159fbf8e45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74273d4c714763196c9ba797320dacb039ef9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2d52d72f7b21446adf0af6efd42572fbf7474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e6c6c565decfe705ae74424ad25ea293202c1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ebdd1878e259fcfffb1223d245b2f4ab002f5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fd0793e0beba2f8a03c9ce2396b58daa79561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03da2881cc66045d5bf0307f182e724c76087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9dc82cbcc80693ff0043fa78682eff19275ca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6c01271bcc9cb9299adaa365d2e8047f1ff85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3a0072e5bb80e3b5902f8a9f4b6cf671e7f70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fa33024b94a932a88ab9b99fade13b822288f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7a58ee84b83b8d1ead9394c47dc036048ae1e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2869bb92011cfcfb4b632e1917eb4fa60441b4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bfab38fbe9e7c9c813af7e01fa47669851d1d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00ed34e5c42c36fa79cfee4e7f6e02d2b9dfaa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815ffa01d230317366c35d3027538a846a233a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2558a240d95dd6fca1d6676da47049104248c1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be979af8df27516d566bcad2856f73980c1c5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75f1da7cfde73b7abdce27f7374faa4e19689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9ca1559abe2fcc6f3cfedc0b16282cb974f9f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590350feda22c74467ed35e7573bcdaef8340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45b3a559a23965c5ed003ac7094b2d299c5b16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16d80fb15baf646c9c584677f72257245d0ed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676ba72b0740dc4355010c72aeb49729d7883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65265c224e960ae0a961f08e7d0a78be8f37e9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d3f38980bcad74be8dc1b46eb220ac84fb298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66e3f45d0ca2dcd2f239cbe79562e372a0305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f20edf702f47d019f6040e428bc69ce35d8b5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354756febdae0eb039388078e4d6cd4efa0f8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2024-03-12T11:17:16Z</dcterms:modified>
</cp:coreProperties>
</file>