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4e4945c4a890b20417c58be1aec6fe00ad266f4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5c14ba35d2842a5e1d73c293cf02466d6e7f755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4a3901e660e12ad9cfa538ea61668d1e3c89330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9e9ba18fee057996a1cb23a5aa33cd5397ffe3d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5f38fa90a3abb2ce0b22c93d9f1486bac819137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3a75bd79894912a638c22b7a0b312d6996f4c33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1ea374bffb648816b4131ce1b3dbdc246da94ef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99ab0cad7ba1574c791477a7aed6d4baf781cdd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a053c53737d26f8f86215d451b401c1f81d8cdc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174c31f29be19c51d90fd0fec42c2025adf6106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747ab022ccca1c47a4c227066f2a6c362a45811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231c8e6d7dddf8d5d2aed1a94c7d67c213d47c8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292cd8d0c33e7bef161bc6a11d1466b2b300198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55cfc2e6aeddafdaac677c115d37ac68c9a6575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d1863840a7f6d950fc20fe6f2c499b231c82cce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958d24c47248680a247a01096030ba90525f0a0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ebee8e3b3edd6d58894ac772f7faf1bee97de67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ecdf8e0049aa9d78263c822c3905be3adc07b8a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af73924a37718138678e606e0a719fe1c65fd0e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8e6ffa10a502494f6082881ee773f99e08cafd3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541c48366c545ccf44c08a5ed85dfba45b41aa0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139a5403ca88a1b422aea156f587cb3c242109b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58fec68f264e86aa06a170325d765cb6d54e591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bbca82648d73cc97fc735e0049048de3be6ba0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2b454d5f173b6642cf55252619d63550f2707e6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77f3fd37c6f859f859dc544394340722f8bb94d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598083c6195403e712aa18c0e04b5550ca0278e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9cd3169c7f636d9434164393d1b5c2102437de9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d1816941e9636e43123721aa3175900e74caa98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7e95222c499237b98b015c62a93cedb5f17ec34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e60417803de5b5cf7472f7b2b6a15d584fe03ac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a32c81c3b81dfdc64fa3c4a6c273dbf917c3865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f3950c99b74bc78303ee05a915b64244c01e44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f79735ee3b41de20db7174c4ed000eccb946d7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a9c5cec0f59832c8ea3eb46143544793d4aab28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2c662db5840b4bd3ce8f6fea15fb8a86f839048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38dce03cfd47b57e6585a1575ae58c3bac64dd1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a374cf7921c3aede9236dba0f7f58baa988801f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cc0243a8b493901833c49ae8d5c0f2c5b50a8c7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2024-02-07T22:34:08Z</dcterms:modified>
</cp:coreProperties>
</file>