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9c07f15ed0659f7a991d6c9d71e68481231516e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0d0863763db0154cbfa5a72a0b4e50f2198099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56b36aa61907ac0ae24a256a2f7ebdf5603be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65a18009f635ce0991f53d57624341598c4ae8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afbea6377fb9b57bc5e507bb5869ab6c38c977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6b8813c6e08bd23d8b3971d6bf0d73e9ea83492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68b692a319cdda8576c44254d5dd6dfe9a86d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1803332347e55979cbfdfcdd28f57110ad3a621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ad982dae9ddadc950c04650092fd05975f6cf4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2d33618a9ae3aa5837e916cdb268d456dcf6a3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c3f78878c5651685b23f8cdab50cd5a71b42c7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325ddbcebe828dc8a1ae0802c4f05da4a1fb80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c9958c9e0044343e9252018c3c3c469db902f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7c39bfc65d5a4c76fa31479f10b43af6950d879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d1e66291eefad6c524ae7eefc75b753310ce1b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66f7641eed9afc895532c535bbe5946a465d3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1a6a975bd14ba5348488575b21296cf884dc8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09c1e6b8a38c9d139a5ff54ddb73500be6aa23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d4b2f1aa12d9009a3795fd0617f397585a645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bf0dede16b4f2fc1663281dcd848aefd9964ab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519ba667795246dab476f80fe56adda3b3e0ac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329f035b8c6945df5aa5ddc5103bc530c6411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2024-04-11T11:25:40Z</dcterms:modified>
</cp:coreProperties>
</file>