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eb6e57c34fe93758bf6f20ab3fedd0f0ee1eeb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2024-01-28T13:21:48Z</dcterms:modified>
</cp:coreProperties>
</file>