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ae8ee44234aa9d8b090137b641103ef0535edf0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5574ed6553fdacb99e7b58acc949af979ac77f1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f1f20546e7673cb15fb774b6163861ddd6cacb0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f044861804f7439be00af1c732c31a2152ecfe8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2b1114e63e8fa0fe4e73c123cf2660f7ebc31c5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4e98093b1132cbb849989ca2cc0c4d2c0e9020b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84d280e15a9681f1adfa336edfa9c88f3f309b1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793e5156a596d4f418d0b3505ef805089821c7a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2d51a85643aef798275de1c34b083fff48c9d32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001762c978ec9d78ac2907ef8f0164845c82686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39aee7220e2f085cd62dddefbcdef0b1a512902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3649cd0ed782facc7ac4fb6e583a77fa812003f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dfcf79fce397e6cb37195561897033138b94366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f1359d94fa71a2e72e840d5accedff89499f3aa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f6ebe4a7e6855fdc26401326e3d8b0db1069f33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9a61cc5385ad71b5b21951749c12f8c77f6c4ed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aa59b765a6b3c296dcb4b3e40476420f2d0185d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01b6a5b76bdbd2e114871175657b787cf61e650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951939efd280b47f3edee067f8a211b383572c6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695a793163af29872b1f0f752886a7b333518fb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8f77903be7518786e70f6dae1d92d104e2ba314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266d5934131f0e81c31eed941433ed915df7d31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6ba4667ab7e0d118a0e4dc3f4740d5ca33cf404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1fd52d1aa2185010c67701b7e3a7d1f583d5622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971265c02b420dec952005f88d4ae03bdc1026e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4aa8a4a57a9735e4361f6c9dcdccf9b0e1a4ca5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5212ed95483097821f97dcfa91238082e9ad5c3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771a779ce92065757c12073d692b46a44811b58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2024-04-16T10:35:21Z</dcterms:modified>
</cp:coreProperties>
</file>