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82b9a0d08459210e69eca954f5d489ac6be9b5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dc0ef5e825c769452e1a955ad20e05e142287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49301b2fbda793d1c3d35833e67e6e5144aa56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07e95832c25eabc5a37d47d646c90cf6574fed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8eef75370e65d2ed04f4a8321df5f6f59ed1e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4dc874a91f5f3e720ae5f243c4dd82cdb4ec4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59a1c8f72fc288ca8267719683451dad0b756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7f7dbd81039d667523be9c3aea0feb5b0cb50f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3014f0f3aa2d88b12d06dea8d385c193f35fe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1b02918a16ebde77dc46a3b69f015b271ac5e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9f05b80effd20b3a07112290f40ed76fe74e8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69375ed9247a8b5e79c2a9386e219b931081b0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fe7d9968a3641c31f161a061bf1eda757f6d4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e3300800e162fce86d62c691a7115a901295e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a298cb937146c94b5c60e04450d7403de39ea7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aaa205a80077f3c5b1b2c09a22d84d1ecc95b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a105dacf8713cf7203aa857e1bb24efa02c24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2024-02-20T10:15:02Z</dcterms:modified>
</cp:coreProperties>
</file>