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95755fd174599392b244bc9d9eabcf0c07db5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e18f34272bd2c5d5289c27467273136b0006a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078fc399a3929a26979b07f7a579800e5d588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383e8f96b91f810755f47eff26e9afb159b19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662fdf0e354f12deb52e9d4d16a8adceeab6b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2477fcf371c0d70b4e12f33cd1907cf5b2e460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99e5843c1801b161ed03b5f50952c62bf8f55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32d8ef84a6ac7aa788578e6ea0f0b99267de01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19beaf38f3da904672224106dff9e2db7fc3b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68b03768cba3b49b63833eedba41862cd4721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b809817a76eae979eeffc9ca34237d5fc74cb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7b8ceb2da70583e4058118b0f9b0ea6bbc3016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db7432c019291beaf047f4035aeb5eaa7b1c9d4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c236970c996d49848b62facd320f6683f2bc0a0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8081b5fc6ec3f004718f94ed7e4e1088f19551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323ad59ab0ad0f4f46a474dd9a5589841841c6a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575f5cc59db93a8313c1dc8dd98068484b3e78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2ef5c20392124f3c2e0cc7140403c1f01decdfc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60a247a25d34d616f80ace29909d838d1a48d7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edf315ba3f8886126aa16f1384b80ccf2eb73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368182b395446667b7b60a9476f046d88c482a9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e7ae356c60e5761c2742df24b65b64ada7d37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f948179dcba3437f95df3fe3531867f5841beb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145a4ee386eae5701631d6bcc5bb0b6e480dae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f1d15d0cde62c9e75b9312d968dcf9666ad81b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d0cc05d4523c4dec0ae1c544f4c62f1a2f2f5b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97c139f1e29beb7f964c81f1b4107bc556b99e9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f66b1e59b4d3fcd4b7d6727f62f8c241a1dde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80caf89c63d7df651a2cf492afee56ee9f6d49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b5ade1ccd7237203ca809c480405317f5c253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07dcfd8510856367a67e81a8b743fee79f045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1bc1e47f3f69a5ab21a28c80ebd20c6e813fe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13737b157eccc216631ca7a11f2eb279791f8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f7010129a6e0bb45ac6862d8f728b3e95a2c9d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2024-02-15T08:55:16Z</dcterms:modified>
</cp:coreProperties>
</file>