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3b299f1aeefa6b03c76548c4df29df672aafaff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90c422f5227b96ef635b914fbbe226dff02f87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8a3bb1fd125a07aed8b9e3ca04890e30f5ccb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2579f7f488e15b2ae63c25b610fec53ac00bf75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ceec68150777b28925f6a7f13b8850547c0732a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c2c8ad250c61250541cf43a1047460cc0e02289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c55bd4f29dc696af4028a96758f129b4d1833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0cb4b45b88900cd62696741f4808028e98ec63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f83cc821041c679bb28a2aaa24894121d0ff4d4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5e1001ac6b520de8f663550581dcd03216b00c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134e316e9e5f74a8fd94623737ba2a73c2f160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95512857d35506b46ddc4d187f7b74046d88547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032db914e122cf7d9f613a3001bfd0881945e0f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ea3a574074c8f1c1fc8607cda017c676f16487b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402f2ec990061083472c5eb2ed0feef3301c6aa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8f2ac19f54a816f2d84c85faf7cf96fa7f72fa4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1f7c950a3a6091a7f5ce9396992cbb289586f6b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2fd7c3145bbec0ab6525ab6471b27ba9559a01b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b6d2047c25eb884d124e05331348dc82105ac97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1183252b418f666686658a0bb14dbfb20845f11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bd13f26476cf30b2b1220192d579f780d6e0c07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38e9804cbffc7085f0575f221fb9732134107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ca9ac84028f496394dadedb19d8b0325320d97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51b784c11071d1969b7c628f3701823bf04129d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7583c9d4b424be1c22b708796f4fabf76b381f8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c988cd3a34abafdf9c2e45699d95672481f12c9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1912d0a5a4b769067105c178d200a7b3bc1bbf1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b8e953b1db98ea3a9d0ca12f54f1f43a6e6a20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4c604e8bca26c220b19ef30ba1c87746b0a9a33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ca886b9c1e4ec871de094cc8b16737d227cea51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dbc94c82f49f0d0d907c0a66ae258c06655293e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2bac0e69f3f13aee8fcfd8f85375c97e136efba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4c7942a53d1500094062d7c3e6b1c694bba3cb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23aab05f9edfb7ac508aaf8ca89211e9270368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e8019d9e8f8e9095887f9e88dfb73ee16dfc7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a034399a541eabfb522f4b479d75ef287183f0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85e98cdcc556670090e74fbd53a5e0a293abcb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135c494458ae6d3d80510678404741bb50a406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7ae2a734d5cd5df42a2ea6757ec5ff42791734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da4a0d783ef7de7a31a19be6f5f2a0255a06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2024-01-31T23:30:11Z</dcterms:modified>
</cp:coreProperties>
</file>