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a08c25dde2ab9648dc54904433248690df5f233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0be6831fe8f8b50211f126358ee249ffe03d0c0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bdc7b3d02a610bf39c9733ef8ebc5b0c984fbbe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8495ab5c5f3c1711313428a6f1d8eefa1dbfd9a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ae69a2088bc0673d8d7ddda49fcbc0acced3f70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0ac7cc041f30d444913903b7c0717c4a4377e51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3852d86782aa3aa33888ca4e05d2ee84f53fa8e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161a3d7c416e5492aa785f0bab4c6c3d1c2f273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939ff3d299f88276900f30a955886752fa77ef7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348d6eb613cca4a429d3f6052599774d6775355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37ca2391a38905a7eddfe9b2cb11241f436ae67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f4a3590444b8cfecb2015048ab4d1f8007f3133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41642a86ae20d92efbda1893cdd278520173530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8855e7fd073e249ed9527b6cbf6dd0e90ffe639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fc916fbd042200a235424c9371caef355e55d5d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000e71440063cad4c382276d36a6aacf836b638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435061b3a1caa169a09a908f3516d7e64096031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43da3a1829ba0bc7013b0a75cfccced21b4dc4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2024-03-14T10:31:50Z</dcterms:modified>
</cp:coreProperties>
</file>