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4ed8c7c125804d5faf06397105dfe65b2d1455a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ff8f6d41e9d79cca8c729f968cdd598ef35432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b17869d0acc55d55a8c2c8a55c2e2d74a3d1551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45c5a241c170e91941a07f2fea91d9a1582dffc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af04bb11b31c69c7c5136a60deb160e547a5a99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a2d86d6948612100778f5135c7936f49852e9c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59a1c8f72fc288ca8267719683451dad0b756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262f44911ecbad6b2d6f730f58bed4dd3396e8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23014f0f3aa2d88b12d06dea8d385c193f35fe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370721c686b52c22b4ee542efd7ffc3a17c59a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00387e46f31e987a4c52265cf0462e4e24f0ff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fed77a26653fbf0b95f4e0f843bbbb6c2ec858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ba60fa65bb3a4303e5f10615ba948525db1d2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afc609333ad1ba325e8087d53eda811b4afdf9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313e0ea9674d75b1d8f191bd87e8af114b9daa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8ce4533c1423b01910db904dbe26f7d38a505e0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b17973d023416baa01b4ce95d90b7cf0c99b4d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2024-02-29T10:51:46Z</dcterms:modified>
</cp:coreProperties>
</file>