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1a7f9a9fb4c402698ae45524c7c18f25722d4ea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17d15de621685aef1ed2fde9f3da8fa7ea82015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69a978864a5ddd40178b1e43e42ff90b3f0854a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3d1cc89fbcd6fd20abeb4cfe26ee44a6bba9d34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2c0a7c5b2c3d83a10cb4b5a010275b5619e8550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5061ce08ef194512dba4e8a78c41f89e698fbdb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8c5655e81250aa44462b3d09dc083696f5bc2f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b9a45c978772143a1c8ec6dd5c44697330b1cef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abbb543fec7e2df638fa6714a98ecdc25c83e77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6d49c279c53a4ae0b34d89682d8af4c7506ac9d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a2433f0261bd6c0cbf7348ffde32cc207a00bc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fd5da3d4ff08f60ced6d7ee9f4d7a2fca5301e1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993ae07ea62d74faff7666cdc16bd648a1e079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9537d964164d6032c7049ea3ef94f5efbc06d6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eddc962a35f644456b031055ad5a84a3dd1c275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bebd276e2bc2b7e6951458af57fa12fc9e2dfd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b262060c635d14ef2b6329692f80b4aa63d306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9f3f53d3e699afff8c13618756216e88b02107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55cdbd27d02f810d3c24d23f2d25d4d60fecf7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62227f678cb9292d7fdc301e1d900977f22f0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beb8ad0f358a3284d7b114bc56876ee3e389b4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0b2a2159bac2166c22d5bb4a8a61decbb954ab8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9c87abf22359fb1990f1bff3a871a989ae2e76e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c96d9fd4b33238ca9695ac0539a0273d103e842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53de744ed05bb065e1fa2bbb25d756637bdce7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2024-02-26T20:41:14Z</dcterms:modified>
</cp:coreProperties>
</file>