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f8e3dd9d93ef60bc9c3505387318e5e836414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b05f8cf6d93d6e1f94f7c015a72e8f3371bd4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7c82ee91a80f84a302318a48ce7ebd2a4a9df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f6627f45710c2d5c92a6e2fac0a900299bace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8297335a4e0ca9f54a45c8996b56bc4ed000d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11d25ec31bd9b91a14b0fe08a7a25d450cbe0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1e4c402749b25e6a2485757ef2d4f492590cb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a7194f1af8fdcb3bd10d30164a4132bcb69f2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0301bad60c9dc76eb6e2565a95d2f94766441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83f7f0b3e934f121feb2978dcfbf9c0abf603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416e6b241c06e29b14717d6a5d51993e01481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c428a7cf3cb25e504f2dcae13679f6b69961c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cc930e54d60fc2ce80e0ca6536b20765e5cc4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924648c2b21bd7d0b96ca4d0e6f5680fe897ad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d42587d8436fcb4c8594e2c80e2ae5f43d5a9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ee11527bb496e1be9beae3f766037e903b446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e5ce916ab06f74257694421deabfe0591ca681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72059abe2322aa7e59ab9fab2ebda47ba89ed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fdfcef91d69a2b252c63af3f96b107e78ae9e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2c38009b8c940de3624e2ad6975065c5bc4ea1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331e5cfb27b6e2b155e905d4e54612184a247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f709715913a482d531e426b33a8f7371d6910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e2dc9414fbaabee1b680b51b5f86b17d5f5ceef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6fdcca3f086b4f1add0e17defa80edb3e03ec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6d2c09c5d3a1c666d3564715e52730964baf10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f4cd3c6a5fad2317f48db8cda7d0fce11865b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13b0b89a343f4c340861ee6f825da390314fb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7f2349f79498d86c8a942920fbf5763b3b70d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f989712352c12a847c86d1612fb6c699845e3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6b6a9f394650705470c90d13e040384ab20cc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3e7470922000e30b3b4e06f9175fad960f8de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2024-03-07T10:35:19Z</dcterms:modified>
</cp:coreProperties>
</file>