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8faba831dca8c6b4e887bd917362943c07fe9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d0d91ce1f02faeab06da7bf0035e3520d51bc7e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25ba7fd7078f7befe09ac2f303abcdd8c6f8a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0507a4c92aa0377c1824cd491ffc070ba25ff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0e9bd8b799fe265ceca04ff256c6a06208e24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f4d758f8bf2f1f535af365e17a450f6ef1e41d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8be0e9cda275d7ae093678818e09806e572ef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fcdd23879f1c5e5cb3fe110aa05000b8494a7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fec1383b3ee6e116ad0e3ee2f8eeb87912fd6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ebd276e2bc2b7e6951458af57fa12fc9e2dfd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6338de7c97052fdf5d99f8cc8b56975256a2c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0ef71457e2141f34ee3e68a2efcf6fa1868c9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f3f53d3e699afff8c13618756216e88b02107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63b17846e135ea58e90412077f5b1fdd9df74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ffbaaa4fc553b4a83ae58de3935d1be1beb56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cc208b1c616ce2583066751fa77ff5867be57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3cf4cdb4cba5d725715e815e5f61c4b0e7d75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dd9861bcc9660a0cc583f2883dd83876e2b77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612cb83fda1808ccc052f5e997c5070e18f565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ed044c58e413d255c3bf76d01006accb07426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2024-03-21T10:37:28Z</dcterms:modified>
</cp:coreProperties>
</file>