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4fe09e103608c2ee8b691e07daadceb3043a9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2dd6367c1f30dcc49dd857b7e6e625aa01896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7d599a07d63bfdf20c4cca827cf6e415cdfc4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a5c69e4736e7333cea44f46db9406d27119dd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2f82407e112cecde5bdc29df1498da64a8d8a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216127072d6b2a220421045c759bf146ce6ce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cc3b139692511d6a7f6dd65c33bd3d0ca1319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90c6b678662be34edfb0531de77f7e71b7040b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fb52c2a8da9a0bfbb3f201b8f2ca9d44772bc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dce64715547f408c0d6f722a99138537a2884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0a285e340b0ab865e1dd44fc55b01b7d79940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feab44da0db8e8eb0d3a9f44521ace424730b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f8a7f144d40dd4a4f12a05a63ce6012c862e1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563692e390f859546eb05f8a30d4fcc0d524d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6e1326f2714fc302d86f90837fab2b897e7cf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790dbbdf637dfdb62445191cb97647e8f7076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835a1030c4e3d77289caef9112fb02e071f71f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3c9107e77c6f8fa47e0fe98bd25a1ce79797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1b8b7fd7e8967e95e565ceedee3cd9eedf592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6270e86b683760d5684b029f5f352171f1124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99bb991016204adb942585ec260f6ff75a6a8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705618a818067904e4c61eb90feafd17cedc9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8ef15c299023bc657d09731cdfa8d57c81605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d1ab478415936fd31376e38100113eb6f8f8c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5ec292b3302887affe7bd0fcf08fe6ed3f11e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2023-02-20T12:36:39Z</dcterms:modified>
</cp:coreProperties>
</file>