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8d2b3f74d596413c68333c0f7a1580ce209b01a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dcf9927afc8122609b24712e1df981205449721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d1bce80b53c74b84b86c03ee9f80ce587df566c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fd1d868c660e5764ce6955267176e91ecf7d0e7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cbce68257697512e9843d744749028c63b69e52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b25c62872ec78cbeafe57bf2e367294cd7169fa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ee9ef847f06365084f46ede0e4a2220382937e0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39ec110a8f1142c4fb2303dbc71f3b9d7b52abc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10ad0265775dc13c7f6be3433fbbd4473dc4f75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db69e84cfe4a6399c35d2aa58454f0c9f3ffe7a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4bbf210c6b8f38c53c0b265402569f7ffb9144e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a57de409cf69064c931f02988cf913531430988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4f0e1be0c0beff2ebf2f1d29d17ece87836e160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016925728a452962d50ddcc26408551015c32ab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3c4054dd60cba238efe210a02bdbdd49cf511d1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f550eb9041c0dc41ce5b640572ca9c69fef7333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28defdd415f455b47c27309c25695ca52075b96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6c524f9888084c2d77f2a46f9736ecb5e4138db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d6d3cfff6ce583fc128fc2eaa83314fdf96aec9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9218f1fdcc54d0f5ba660b9bd1f7a299a8879c8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76a7b17b8e3540f7bfaf059daa5f70997d0ae9b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a5b002f4867fd70f96941645fa41dba87edaf13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51f43629109e131b329a587e7bb846bfdbe1a81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917f5233c7163a20a21c55f88b0c09f553f6126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034b2d9e8edeb4f0e61305ab8367adde431388d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f19ecafe57d9a393d37c79798acf3c7d811abf3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602a53b85b3be2b8703618f9aa9d790925bf4e0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2023-09-14T12:18:26Z</dcterms:modified>
</cp:coreProperties>
</file>