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3cf92fa9f923bd0b55af55c9dfd8f276a8ef0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9bc0762c7511f85102355e85f86c8051a68e6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5a540a6175d255cce12d4115d08d86b6b2ae8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e9320dda8b497f1d20bf3f279c8a809252af7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22c4c866374a5c4cffce40b9fd5b833190311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fea0a83cb6ac19cc107ba2c4f2ea01e148102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5b13c8a5cd16f7801071541bb8fd73b130f8d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0e2415e84c69603a30d7e2647131bfabf9afe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abbbbb6532fe1c053c23818d2290f29d7feec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b9337702aa59c6fab9cf2f5bf14952a6bb2df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6a376fa1ace59a4a9edc3163a1b9fbbc7d71a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7d8fe4fb9aff203c0389d5452a00cf3c6a575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f0e63336dd0592b789b665ca99b2540526d78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2bbfb41af201b747d9ccba7d90447b527d31d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742dc416f055ff4bf2b0104d88e4607d6beff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2cf704d482db9b9c72ace869265e3dbcac6fe9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69d81a13ae9bc998c2cdd993165bc9dea8a5e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d54290f3df6a6193e58bc004fe4ef51b2bad5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6a2f29756405e43a3123329cd525012667e3a8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0548d61da475c7017af92b0867b0c4e88eef4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564ff068fe70fba8248e2282a1e1f0c873a53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555e68cf8eaaf202376673d9c70177bed54dd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acba24bd7191f059ec4f95fcb5189990e333d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1dd33fcb485e8c6ee744b4fe239fba5b4a6ff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ac91c409ffb75629990a073fe95ccca2eb4bc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bdbe5ac1b337d8efc532eaf6e81ed823dedee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a0cd868878981fe4e03846de2731ca8c6304a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66729fc7162d89ba29fc35e16a7967cb5582a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2023-05-03T12:10:23Z</dcterms:modified>
</cp:coreProperties>
</file>