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ab8634efd968fcbd6e299fd38458ef5e83bc3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5a0ec582e12ee3b2a84d384daf40dc688ef277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95f66c3630ea4279b7fad73faa5966867f676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0d42645714fb168997b28297fa3f955cc684a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14748baf783a8e36b99caa1537d2167ecdf00e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50237dfff0fa17a8abd75359e96a06daf42b0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ed6aa3c85a7e5f3ab0dd1fc83ebb37c507c91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1da992390dc96dbacbd30e939992d80368c02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7cd63aed2d00184f0d1b0ae0d42f0bc923371dd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95e8a56151883f3e302eca0473cbf4062837f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9fa971c975c5e5003ff08998d82a13028643d0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c82520b601529084ed29d0d811c12d9328b1f0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f5a9561371b3d5b49cfaa84780e263352c8ad26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d74ebcfb7820a53b94239e1cbf88851b26171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6573b11bfb5cd82fa0e48794ca9733f0d337c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2ac947cde93d66ab8c8778d60e23fca5d877f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d659a28900d5136ff295607c80a70f4eaf240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56290130f068273643b48fe46e78ecf5ad8719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980812a7a4f6653d64ce17779b8761a7e2c9c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96ea7d11905beadc8650adaa8150cadf7de778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c9edf751ff165115268a107692617a7e42887b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f4dac61f09a14b3fba8c37ac37cc19e36f931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98853077a0ad8fef3a0d71bf328445fdec21ae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ed397083a92cbfd5765592ea075029e742812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6668865cc7f2c50dc56ece0b303b6e5b4a57e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fcc2c82c844c1a78a423d7c308df765dabecb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f08a22c25cc3a587b334ea35d2750489ad8c1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8c099c28f5b7f2887b358805bdfc085abd590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bac317db0df5c13e1797e48bdab69323ebf14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ecfb5e298de40683316164fddbfa8dcdc2b53b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f1e39df2488d94249518d245c907d6cfa4513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2023-03-01T12:02:53Z</dcterms:modified>
</cp:coreProperties>
</file>