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94cb8b08beebdce9959f327f8849b32b60d629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36b6908695b9268ad3f4d0850f27eb1d64dccea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9c543390350c710c66e4989d8971bd7916eaf1e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6394737c8cd7362870da40a9233a246e56f0923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10a039b2e9848cb69525f5e9417e7479aee4c4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1a47339e1484dde379f6d82191d84f849f187e7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1231ccfd44791a4d184c007b49379f23337db23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5ae06da68fa0e0901a5c467911e626e62c99cf5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c0cc7d9f1a3f072f5885816052d3366f20d612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501d042db7434fe552d9431e5289af240d32ba4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1ad90b0438576e571275053dd49446b411a97df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eb1b71fed314d54f4ba70c284e99bf3b071a55d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6b7227bd2515a99ba8c762dc5004960e74b6fe7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274ff6c0ee0284e921848bb13f0f7edfd2f55a4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046b89bf7285a7bcfe26114eceeae3cbaea5e26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a44d02e07bb0e614e889bc4ff60cf3fe59c091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19ae62478e746daf34561718ff89bd82963f8b6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9d0956af8d7c76d8f18129b7cce8fda8fe51bd0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5dd403be90323b1b974fc6ae61b643e5584cc4f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cfba7a202ea62ed537ae618fc394d2bb7597da2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33976b54af1c774db2bd20ceaa1b22211896208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247b716391ce3dde4996bf37bde98663dcd971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c7c5ffcfefbcf7b51eab9964ca2bcd87ebed119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adfbc60e909dd30118b58484053804d703bc427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f37417c43afa783133e99288c857b3f9be1c697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c05ab1e1fc83f2ef75c9c78a924981dc893afeb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0f5445cd7be0959be836ff8cca022b4c9714f86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62dc76a5605bc29055c54d19b90e2d34acf43a4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885b9d88b19394e599fd3abb547bfe277b024c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26b86636dfb0a9fee7046bdd12f199fea223076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42f935849f9a94d054ec630c78ebf216e8b209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72de68dd93357a02725623767442ea5b231666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8f515dca0f3c1d5a51388b830ec809b77afce8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b6278fda004c87169fb4f10b66c5947ff171847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66d3c40ad0404a1b5ce2a1535f1fbd57a249d87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2023-02-08T10:47:19Z</dcterms:modified>
</cp:coreProperties>
</file>