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d9301dc9512e7f64fd20f8b5932cf1e40133c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9824659a88b416f221cca96e368b1fb8d00f8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6cf7ed9e89107e35999357051a9015d772a16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454e7135cc1e6c2cbcf67063a0964b104439db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7a6ac44ea866cd149b73a941cf04428a191dc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cdafcfd39cfb8d4f6d72074161ff0e060695d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fd2f0635feaa0111ae8572971a3bab4065d2d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0dbc079979bf84155f02e47a5207c6c911ffb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019c9fc3563948fe9d5381bb83e596dd99f10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ee24b8e9c987991204ca69163ae8c381c0ab9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ca6b5aa0040e23d8eb619d90cf71a3e4e68f9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34e6e82374536ab411a052c3a29444036555a7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c1737bf4265c8c6378b20eb9c3df9cf05f209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56a46f25e151aafce52f4fa69bef33f3eabdb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748b95656dc0034ecdcf4f681095fd0bc1355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fa0ca7a3c7991ad27e55c50290ba8b9356707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d065c5f457de4f037db2cfc33ad241f62f646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d86c7744227b6c3399558b137a4cb179564d67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d45d471c055ec258101cf4f19c6ac8bc93337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f11c0818f2d8d839446eb16d9ca8725d6c12d7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dbc08b46e037c2db9e238d6ce2fdd65bce72b4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b3ca9cee68d0289fcb1a38e94d89b0e014c35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2023-02-22T10:25:19Z</dcterms:modified>
</cp:coreProperties>
</file>