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802973e644166fe1a0f9870214f182e63119280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7c6ea3eca58536cdd037eafb8a68be41b59622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c57bb51af74b6dbb078c0c8ec00c0b3eea6b8f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f35c3e9201d216fcb255100d76a0ab6a2523d56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0ea248b14f0d18dd1e683bea50a0094aacf6441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5a2972c7f608908a12b4542243b106bc406027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d080ed4157b3090f52bacc5782a05ffaa8f4fd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3e9a5d3a67cd5183f6b8841132244183b1b647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1a82681279c01e9eca26ce1a2b126dee0ff259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568164dbd87a6e90a883d46b5daf942baf796d9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cd8803ad52e7893bf1f858c9473c1ca0e42ede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c1d609d29c57977a7a74893f0350e17d30b7f6c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36e6a55b4fbc22e02775257bddeacc7cb1a0fd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d592637ca7871d5b676c53c2d6e4f28144a77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2023-04-10T10:59:12Z</dcterms:modified>
</cp:coreProperties>
</file>