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32a9464f9a8c3c51463674046192b62c2a54a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b69c3bb86cd5b9f8f137c953939deffd03c1c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5d8265f26ace450704aa1183b88690c0d99dc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5b84079196b19b7863b9131304c19f55bd953f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0eb52622a17b773a38b7309875e1fc77d73a3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641705591be2be9c1f211f5ce4e0d0ecf19bc7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a906eff5cafa7f206aaa7e74846382a73e69f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5b42ae7e5f1027840ef26abd555b96d20622f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9c56b38ddb9674730289fb8cf2b934c85dc86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36b62d5c77e56fc8bec9072a1beaa9ddefbe7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a0000d1b6f22c7c7d11b051774602d01fd69e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89137c52f5be9088fa0aa46473a4c8645dea3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19aa7011428dd84318d048ff577117897521a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8e0268361d5bc4c05a176ff365d68664d2ccc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2999de837711e1c17fbf445c19bb6aaa8d7bc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bd2a2fde6b9dbe803e3d8ea88dc1f332ff56b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9d5f661537fb65e751d64c9468285a1cff1acc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2023-05-01T10:37:57Z</dcterms:modified>
</cp:coreProperties>
</file>