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Relationship Id="rId11" Type="http://schemas.openxmlformats.org/officeDocument/2006/relationships/slide" Target="slides/slide6.xml"/>
<Relationship Id="rId12" Type="http://schemas.openxmlformats.org/officeDocument/2006/relationships/slide" Target="slides/slide7.xml"/>
<Relationship Id="rId13" Type="http://schemas.openxmlformats.org/officeDocument/2006/relationships/slide" Target="slides/slide8.xml"/>
<Relationship Id="rId14" Type="http://schemas.openxmlformats.org/officeDocument/2006/relationships/slide" Target="slides/slide9.xml"/>
<Relationship Id="rId15" Type="http://schemas.openxmlformats.org/officeDocument/2006/relationships/slide" Target="slides/slide10.xml"/>
<Relationship Id="rId16" Type="http://schemas.openxmlformats.org/officeDocument/2006/relationships/slide" Target="slides/slide11.xml"/>
<Relationship Id="rId17" Type="http://schemas.openxmlformats.org/officeDocument/2006/relationships/slide" Target="slides/slide12.xml"/>
<Relationship Id="rId18" Type="http://schemas.openxmlformats.org/officeDocument/2006/relationships/slide" Target="slides/slide13.xml"/>
<Relationship Id="rId19" Type="http://schemas.openxmlformats.org/officeDocument/2006/relationships/slide" Target="slides/slide14.xml"/>
<Relationship Id="rId20" Type="http://schemas.openxmlformats.org/officeDocument/2006/relationships/slide" Target="slides/slide15.xml"/>
<Relationship Id="rId21" Type="http://schemas.openxmlformats.org/officeDocument/2006/relationships/slide" Target="slides/slide16.xml"/>
<Relationship Id="rId22" Type="http://schemas.openxmlformats.org/officeDocument/2006/relationships/slide" Target="slides/slide17.xml"/>
<Relationship Id="rId23" Type="http://schemas.openxmlformats.org/officeDocument/2006/relationships/slide" Target="slides/slide18.xml"/>
<Relationship Id="rId24" Type="http://schemas.openxmlformats.org/officeDocument/2006/relationships/slide" Target="slides/slide19.xml"/>
<Relationship Id="rId25" Type="http://schemas.openxmlformats.org/officeDocument/2006/relationships/slide" Target="slides/slide20.xml"/>
<Relationship Id="rId26" Type="http://schemas.openxmlformats.org/officeDocument/2006/relationships/slide" Target="slides/slide21.xml"/>
<Relationship Id="rId27" Type="http://schemas.openxmlformats.org/officeDocument/2006/relationships/slide" Target="slides/slide22.xml"/>
<Relationship Id="rId28" Type="http://schemas.openxmlformats.org/officeDocument/2006/relationships/slide" Target="slides/slide23.xml"/>
<Relationship Id="rId29" Type="http://schemas.openxmlformats.org/officeDocument/2006/relationships/slide" Target="slides/slide24.xml"/>
<Relationship Id="rId30" Type="http://schemas.openxmlformats.org/officeDocument/2006/relationships/slide" Target="slides/slide25.xml"/>
<Relationship Id="rId31" Type="http://schemas.openxmlformats.org/officeDocument/2006/relationships/slide" Target="slides/slide26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1419-F786-464F-8D16-A8FA9B228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ADA2F-1231-BC43-9CB7-217C1964C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8A291-D391-4A44-9C2C-B4E7C4D3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302B0-7E3C-F545-AB3D-E7539D75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9E828-2486-E740-86B4-81E9D48D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6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7B0C-6EF3-2E45-BD23-33798CF0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859D3-1F96-D24F-B553-9A642D2E9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2661E-737A-7A4E-BCF0-D8E60587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3337E-399F-C040-8E62-BA4EEAA7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06CD5-7E3B-8E43-A3FB-2930BA23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2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637907-CCE6-2841-BB69-04FDA5931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9B85E-F76E-0F4E-B554-1BC9A8288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23221-4877-F24D-9151-38F0978E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D75EF-4722-7746-AF41-9618841A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E9140-D2F7-914A-8A61-7600A19F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2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978D-7E8E-244F-87CF-DCAAAC9C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D5D0F-0F78-0241-9805-475597D95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042B8-767B-DD4D-B3CB-D914A808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74888-FA50-794E-8464-B4078205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40604-5638-244C-83DD-A53476E0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6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5F7A2-E979-1143-B568-29172AF55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424BC-1957-B547-8EC0-539AF2638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63FCE-7B84-C840-8829-EF59B999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AA23-E6D6-B34A-BE59-FC904515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F0CC0-8370-3D44-B9B8-716E78A5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DC29-212D-4946-88C2-FDB1A372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5580-A4D0-AD4D-9FE6-5B61217A0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A0321-F5F5-3D47-B2F3-538D0F9F8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7786B-42E8-2D43-B4CF-943EBF94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83A34-70F7-1A45-930D-255C38F7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53BFC-60D3-BB48-96A5-B2D9DAC0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7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A671-4710-C945-B91B-278AF18C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DA9EF-FCD8-4D43-A360-18056E2C2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58753-D33D-FA4D-A861-82010504B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310F8-AFD2-9C45-BBCA-74E63A249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765311-48E1-C24F-8C18-78FD49351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9D0A8F-ACE1-2F46-8C70-A065C895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0BFF7-F3E2-594D-8E75-CC7A7F3F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E30F4D-6472-EF45-BFD3-0BB5F06F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7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9DB8-17BE-F34A-8C74-7AEA2D56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603E3-D290-4C40-A4FB-3D745A339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A9869-E5B7-8643-A8C1-E625351B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8E6A9-7A50-224C-A3E6-1DE6B8C6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6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759B7-2E2B-C44F-8330-2F5C20C4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787B3-85BF-694F-A36F-36264091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8F665-B619-194A-BEB4-16FBBFCC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0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2FA8-E091-D249-A97C-FF210AF1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69001-C6D5-7847-AEE4-62622639E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B4F7B-AAC1-9549-A2EC-F546B55A9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8A538-49EB-CE41-8C99-35AB4B19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03D2F-3A6B-7E47-AB8C-77348B1B5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E3E02-4B5C-1D46-B24E-C44502AA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5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70BB-FF63-D64C-B300-63C6692B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31879-228E-2E4A-B157-FCF9AFA6F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16E41-4B27-814B-8E04-1D692527F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3FA3B-7BFF-A148-B006-7505B9B4D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1F8B4-3CF6-FA4C-AA4D-14C017D6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ECC93-1982-4A4F-A669-2E414F95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0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A7DA20-5759-774D-B4BE-D36F1806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96CF8-E1E5-384C-94CA-600A6C3EA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8A990-0624-2D44-ACB9-10BF1C7F8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3290D-8E9F-6D4A-8011-98F86B9D0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632F9-0A28-4C40-B8AD-41101FB19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6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7950b8023f12fcf1955ed759d2c81f5a4e9c32cd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426c5b589862f91e25aa295dd044e0a90fd3b3b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c14f8ba80ebf048ff503a5007348ffe95a4ef433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b803d491b0b189ffd2bfe75168bc0b0a276b98a9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08c58aae16b28e1d8af9f71b605b0fa2b412c731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f7c9d0abd858e4e1da8dc67ca59a4e8fedca3b1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da9326d7a5f58e9673f94f880987438020bd0c5f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38d0982ed68400f56e034f21bfa5febbb06a5359.pn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e7794f633f6287c879b907b18e49b8ed1f841a68.png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3b4bce0c9a3f77b1e7e794b48e29c9a7fa37e244.png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6d57d1b749e0291a7341c159a0743393503bd402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3980a5e94409b4ea72424caa459d8cc5a7bd28ec.png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0b1eef970f47cbb7a3a1bf32d43299a5f004e7f2.png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cbe3e0cb0f1a5c0b3971792f8d5fa72920466cb0.png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5ae65f70f1a81709ee836203cfc58f483bd0cbf.png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39aacaa4b3eea87ff7fc2376babfffff8ebc6d72.png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e96a2f29756405e43a3123329cd525012667e3a8.png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e4c1e2c8b6b54d8a27e0c068a174406fdcc493f5.png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1f2c009e080dc55b37cf5d769c96505fa6ff34b1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e79eb4c279561a98fc6b2317df47f8d73e44b704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5dcc841b5959c00b652074269341b68fd8a3d8e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7e0ca3f92661a90a8208125d8f74edff28064d27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b6f308e0f8e9d96331fc6d0c811392d4db2c692b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d4dcb3a7172bf5c06508d3470ea246ed02094ae3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c8d07263bb2ee6eca3e82d4c2c211c71e106d59c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b185da325df5cb700e419edddef5f670a212a67a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Microsoft Office User</dc:creator>
  <cp:lastModifiedBy/>
  <cp:revision>5</cp:revision>
  <dcterms:created xsi:type="dcterms:W3CDTF">2021-02-25T16:50:42Z</dcterms:created>
  <dcterms:modified xsi:type="dcterms:W3CDTF">2023-03-13T12:16:41Z</dcterms:modified>
</cp:coreProperties>
</file>