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3b175718bfdf33a2d8f36a4c2498289cab047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8ac1d57c10637ab4acf2c482394c8cc9e6323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2c6d92681f3cae7f92990f7f7bfd274644378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0b7aac9bb07d3b63cd9ac897323779768fdac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486a845ad004add4476601c2f6cd9466729cc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ec804341af62448e07505f4e2bb44004a6444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5b275e61fc05191e90f6235cc382e99277004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47de5d1fcb18a87ff6b99b7a36a2406b3303c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14dd240ff8fab3e2110b87e72ea2229235b7c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7489b57f9a41d81c8d65ef257ca08a8c5ba53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cd234ee9e3c8fdab21abf77b4153d2ab3b4e4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724897290ad70e3bdef78911478bd51f6cde7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28dbde074efc6934e5ef043aa10eb22d40a39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b3745623df72b86165098bbb3f48229d4f7af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a81a46fa73aecedf4eb495fdf0747b2e0cee66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d6375332a4b5985afd853e44a7a7f07095760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02eeb01fec99b8ca0fa577287b101cd64efc3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2023-04-24T11:13:02Z</dcterms:modified>
</cp:coreProperties>
</file>