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3649e75c79ccab116711d0ec314565fabb94df6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5df432986b457c63d23a4bf4aedd240e4fd9058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815e6b3dcdc7e709b3889a1b1747e7403e640d9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f2089d3cca60996b8d05a32bcb6355327fb56e9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8767055681911c8ee66715f9c9515abe5f4010d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1c8bdb615232bd87ed1371575890b8ef19997a6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dbcfa105bb2329b029a6ab34e9cc8be5e071c51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260f29c09e1a67d85d29c55aef3a6c88d401c16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ae8e5dd4468a59b976a55cd153a74256be39695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993f3d836bd5824186092215bee04bedc2c8cf7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23c763594eea7143947ca5bf7cf968c2010243d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af95d4ccba2c5528f89925aefd2353bdb8ef407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fed0895d28e98d95c6c67728485b5c36782cf8d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5cebe9dd5e6d46f15fa1180e7e92aeb8c78e6b6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4248c22f212dcfa6dcdab2a86ef7848b85c0b2e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d38668f7e0a088784ed4bfce273b02f5592819d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29b3a65ff9b6b942f825324fbf8feebd32079a8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189ad66cc713b28ebf5c6ba7d3beafebfb5dba9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235257fd36b30275e11468afb66b3e5697f7509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9108ab4cd6e37076a17deb3cc745f7165cefca9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a97840972ae285ca4b14686e70d6f3e7215f812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7f997b6fb1e5b7c335fa3e4b8528a2223a3f0c4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8dd398069c3ae69ec104171ecec5344c5951b9f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66265f0522034bc896d0c2e4d69f0d916ca2e22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7e09d8b5c63302b60124b1dc510a4caef072d81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d382f65169eb576e40b08108559a93c8d38edc5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0b03118297e614057075db50d3098ff46754ab6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3fcbc4d64bc818a819d969f1cbf5f9d560704a6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6b9c8429a0b2e16d257c7fd4fe5cdbe84c96cde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9351c830a706e474497219e474dfec3cf6f4271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7b571328800a16132d7833f4e0c47a26493d0f1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5aa101db7048d1543df7d55e90222170e8ddb7a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bd02e9021c59e3d2628d8c110cbdcdebb6ffcbc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34452c055c75b6cc49144d64f5b4b508b76bedc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b59cd319eb348f6eba2046689a1573dfadeb17a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10a73727522e86a339ce9ff23a182812806d34e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651b1cf459b053c6d0bccabcec53fdf5c011e7a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dd4180e5d15caca5a3eb790e915a920c16004c9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404abf273f33a0dfdb2c9cb3355b87b375b6200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15c3f3f7384cfa97066653d8937d6bacaf55a39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ba876fb0c20fd5ae79446e7a49a2685d95a4da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2023-02-06T12:20:15Z</dcterms:modified>
</cp:coreProperties>
</file>