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41966fb1d423bba576afc61f901f6d5e9db1c11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e87f141b190fa409163a9b5da936e4f7f629f41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7c80aa216092676799901f25bb4c1fc2fc4f6ab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77bef23894604866ba287285e0847d494cf149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0ba909a2b58fcfcfe0086d4716fb39086dac06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afdbf1764f1f6ab2a7a92239a70722d66b5ed0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02282b110d453ef844b648ee00969739100113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954ee73e7552f204ba842684c391fe0dafd6eb9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34815d8194c2aee08a49f60344cfac5aef1dbe8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25767cc43853db72c423d50b0081bd9d598783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bbc28455c177af183eff65a65de389857e4b31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6b55146acefd023292f2a6aa22cd7f8e0c12af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2023-02-13T10:15:25Z</dcterms:modified>
</cp:coreProperties>
</file>