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820c8fe05b7dafde4ca7bd3ead3bdbcaad23fe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bc40eef628114496bf02842fa03263d2d0c162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cda73e9644d06aebce307f83d579035d581e8f6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fde1962051f1d8700c002d4e8ee11811860be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f6c827c555eacd6723e9df3129e25143d5e0bc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40e294159f2582d244f14ae356082f24889834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ba7ad809e9ad4452c132fac2122cd1cfa62a30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69e7c7c9ff7db2b0a12a39de9ed759cba850c2f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3967ee650eeaa122ae9ddab4090835dae755b2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5b4919ab2e99eed084df02802394e3d398beb2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f586ec6aaa9b431768072dda5f63696b9fd712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dabe600a50cc96aa705f47a6e3079b4d07946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c4b3aef864341f8b4a4c426d19be4533403772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8feec628003dfa333939b080fc83953c75c41a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ee2dc81efcab83455d7e87531960dee7d5274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7b64ba75301a19df9d9be4480ade2536c7c3c9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0df12d002b8f77361134fa4eedb9fdc636d6f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7b50181232af8c89a516c0cea6fd2ef14c093a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b18d0f8124893d129c4f11e485a4665992970e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a9a1755a692a52f6113d859a1acd4708277391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5755941b71de4061469020106672074532f78e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c7576490cd383f7cf6a03d1b6a4b298bca400a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bce4c2e85cf676dac173effc37bf22dc7b7be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a65ac5570da3277046bfef29317c27ace80d9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2023-04-03T12:30:56Z</dcterms:modified>
</cp:coreProperties>
</file>