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1b05cf8ffdcdd75487dde397f23493af1b575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fa75130c50fbf262f72c8b7d283ed27b01700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1ea122f2dd9215c518e52dab667e6069b478e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e4bd5456be46bc96d8d7be0b25f72f31290ee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f287559cfb69c2bb1c52b45a703a46f288cb9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6e73fdfa3a8ce716ba8ea4df8a31ef3f6aee9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095800a2981123ab28d799bed57b31c44aae4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519b5562988d2f575c310b3670e8c857748f9f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4e9bb90a9770fdb99a31d4fb1dd8ce7ef8cc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b5478a2f28a1792f58d37a51d1888b324e275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9a51d341cb50f18481d2b4155198e19f1d383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57672f00ebf79a6c834c09304f0d83d40529a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223a3982289fea023ceb1db721e6f034df8ff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3ea0a7c62b98a0e72386084eacb31723ef3bb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e4078a9673fe3631512ecc27a03cbb7e28d9f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8e2e8493b258e4527b6c7eb82b616eba7bd51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3073d8c9e84b4b03179e5823738561a39412f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0fbd98488bc0d8f67b0cc605239771560504b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6b62ef0606efa49a01e10d51848fd59adf8e1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59cb135f465c7ac86a7de85ce580a263829021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49c27eac76aec3d4a9005214032737788333f3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4750de9afac33798b9a69a8aebd5ae8ec37e3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de7c36535e6581ba51fd828075643595bc5d9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158253cdc8ad9df9a9834906024e06e0c38d7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db5f859979b2fc3b58023f7fd52f60651c77ef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9942a4ba59e1cc40ec8e2b3c1c87a24520eeb2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91c58174adddc36718ae45fd8ad117cc0dcb7b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283f3fd88febdba1b1f242bcff42d48d49b11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6cda42f49ba92c7ef16079ece84ad4eb0b491b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66e47e79149ac303f7a90bcfc9a4e397f794d8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7dc8d6284dade44e3dcc21234dc8f6a1db277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bd9673eeb06e7a48f1d468551da5a680462d03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482afbda51bdd2953439123d984d846624ce7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911a7efcdada6a6825b039e62821b0719dccf0f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ac401cb62173c2a8212f0bc76ff33ab531c10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a112c6d4f08ace39e0fb715ee2622258e1aa5f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371a8d5d35e521ece3e77a3e68de64d6733031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b17a35bb3dfbfe35417614e89f255657458487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b2f503815e8438c86135ff022199103bdd5047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5c55b48ff3e79079671f2a968eb596df96ad6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e4d2087b7b4abe8b8e9dfd6ba74607062fae2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aa5c1ef88b6d85f9a9635c70ddf66a8272e82a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7a68a396ecb1784a9f9027cef3e8d21186b83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8689e4d8d3fe1464a047ec454ac80471e17cf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c9a7c8799f80458307917af54774bd515ef46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0e4ab3b0b303e9cee6cff1053bf907ca1cf7b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adc9d4390c34a6daeaf28a0656023494f7f30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ba5e1380ffa201d156272a87600a13b99a06a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2023-03-27T12:40:01Z</dcterms:modified>
</cp:coreProperties>
</file>