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Relationship Id="rId40" Type="http://schemas.openxmlformats.org/officeDocument/2006/relationships/slide" Target="slides/slide35.xml"/>
<Relationship Id="rId41" Type="http://schemas.openxmlformats.org/officeDocument/2006/relationships/slide" Target="slides/slide36.xml"/>
<Relationship Id="rId42" Type="http://schemas.openxmlformats.org/officeDocument/2006/relationships/slide" Target="slides/slide37.xml"/>
<Relationship Id="rId43" Type="http://schemas.openxmlformats.org/officeDocument/2006/relationships/slide" Target="slides/slide38.xml"/>
<Relationship Id="rId44" Type="http://schemas.openxmlformats.org/officeDocument/2006/relationships/slide" Target="slides/slide39.xml"/>
<Relationship Id="rId45" Type="http://schemas.openxmlformats.org/officeDocument/2006/relationships/slide" Target="slides/slide40.xml"/>
<Relationship Id="rId46" Type="http://schemas.openxmlformats.org/officeDocument/2006/relationships/slide" Target="slides/slide4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d3d2c8ac632cee871c079d299ad70ba7852526d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f1f159dd34a19a54aae4ef309fc3ce5c9d6142c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84895f10ada8faffef807047a975586e7d199ba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ff8700f4ea9045582e1292e3d8b92af05c6d609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838cf74db3110b27f1d1f6c7246e28d8bf0f264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e126f1de68f4eae746e2e93bc33b9960b98684a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4d5e48a683997b8dfa0e5226722b69e0b7235fc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0fef25c0ba53c4b043d0a4e36ea43cfdbd53457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db7000bfec9e51d1c507eff3d1596016c6fbd4a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70e8089a5fc5bd2bf9edc46bf0e8ee783c435fb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9ce5e694be80c4ea58528d02860467cc30254c8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0d55cd9c7507410275f456a4bc1e48c020bc4d9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56d4d53b73cb7c516ffeb6fef168283dc103353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47f1f016da70e8da1a62052301d780a50c0615d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42756b28ebe9a60610538d8f250a2ce92feae46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e8b35448ec677f900afee57a6c06d6b337511fb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6f686b7b8bf230834fd4ccc56707d476a025f59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f337c8ec39f627abe6456ee2142f26ada9359d4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d3718cf028cfbe4dc2cf4df779c35576542d1b6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65cf3d77120469af38f9ce50bd2ed800496d3e1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15943c8096edb935cd00371990ff2dc932e1faf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dc3b003c5e92f061f29306ac368d1a68a92ce29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b9e44fc04bbc5d564088dc88fd53d35b76bbd50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9db2ca2eb089be5303a9145956ec24f7067c4a3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88d8c5756a69d150998c027bdfc631461bf4b34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2fe9e42af1e484320dc770c794a820ce117f13c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9705baefdb9e27a9a2249050d4969a59aacd7b3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99bf4ede3d541a6ad82126b4e48dd91009df750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fbcd181e0de0c9a418d9644e97ba04f4a76e996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12698d15095d9fe12feef56fb5320adf4ce8eda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7c50fa3b46357430c6af52bcb04679c99ad5f59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bbfc14fa6b5b9892b7f399d024a2ccb69af2cc0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e57e16dd1dbfb7556bae512d13feb7f17b35db2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66645440368a4376a41bc1c6131645239c45572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dc3bcdb9b99b18013a56fa3e418ddbcb9785e84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a027322285e9ae32c7abedbb4bb5ac0480ddf37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18ed8f74268a7efa638c091f2dff0189fd47973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32a349900a68be2b3d504112466da78480e2199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b927d3357e67bdd999c1ccc8a13ba7863770372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80a035e9f20cb75d69ef9604738530c874971dd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b9ad0440f5a8964dbd9c9d91ba250cb160a5bee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2023-01-23T10:25:55Z</dcterms:modified>
</cp:coreProperties>
</file>