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f4b5773bcdc362b5fca66e5db4fc7f766b760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e93369070f0fc72dcff9171efcb230b47c64a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9d6348edf21936bff71f837d592617d0999d7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54144634115151813df09e5e2c8b1f52c11828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764fa35f19d72e9630eed4f50ab7cba3a3ef1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f7cc813bc38ed2dcd51d49ac67af33a067fa41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4db79b0caeeafb2b76752013347390ce9c580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99c8b8884856df8e21530b2e128de09c8a59c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a3112730b784dd0486fc3ac6dc45c8da05b2a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e51719c973773861646c3d0fe4adc5cc81a075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9ec98680f94542a0daeb6201d745ea72e4ac7e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d4fb3295f81f006ec5bc42c1b5649d4c71bd7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f8d2dc2106772bd57008823c661bd9dfd0f5d8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dca6af7f31fb367c1544f11aa53c19ada72e5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d30b5b711e0287c30762d1586416b5a2d06cb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6e2807245b40e0678a0de97f82fa53f4571d4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4a277030e028cff098fccefc54f70285d9d06a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360ad963ebd03582120f0162cb792b5fe79056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764c335b6259be8f8b6fb3d4ac5439171a715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077dffc1ceb9edd67cc76d235138434b93c59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857e56dc82f928a9e2655af1088937b4bc343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662180b7400abb62c6622108c318851e2e689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c308a9148e800a23a894819dc30f0c07c4b99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9cb89697018e5f594549c0b2e0172c2506df7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43f253849c6d4d4d9e6f269d52a311f2c63444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3253cd76d5b43b4cac14fa3e48af814c7cf1e0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36381437b8a61f61dd8e0db3db10d8f718ee8f3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20cb03da050e435d82aeff6afe2ba544884cdd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009a8dbaf1e676c1052bb76985bc2687284ab2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e1175c9bce439abc6722836cc7fa20fb590702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2a70332de3cdef53c913eebd1fcdb415abb200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60a9b9038ee0435fbb8fe404f1835a5cc86c8d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116a1e7e6bb2993a611c2470ee7a828e2e42a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4f727154ac6c80140d18b98022373fe2f06728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04f43156ab4444f330b727a0788942b3f78b9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6934558c0df50ea2c108bd3e6d547704ed27f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33a3e15c1654771532a227088fa642105e7c1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ccf4c84c83c483c9f862acefe29b8b8a8e6dc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77c87795981929ff1e841352ff57e215fc1bf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e56b5901434446b868a8e2167c77cbb36ff28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2023-03-29T12:32:39Z</dcterms:modified>
</cp:coreProperties>
</file>