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fe2bb1d280014c4587baad78b62616a54a41fa6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c2fc15ae05ef85da80800b8010925adcfe119ec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53960187082b8b608241cd7cd82ffdeda4f446c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20f38078e9f87745573ff046ea52169d3e7178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1a4f4e6d1ff5ebf2c0ed0ff9ca196b4eba9a0ea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331b226d0dea5e213d92251e3503bc54c0d2bd9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6f66b75dbc55776c65321a2dabc402a2058d77a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f29f607d63d56ca4ba2d0a07ababaa7209bce3f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31ebd0c5cffc61d667c05e1268031cbbc4ebcf4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92fab55cc2c5553436a92cbd1473f80570bfe58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c433f3ab8b175218875b46f09d7196ca1572e1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78b13c4c00a4d23ecd82362b441ed3a7a07123a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e18e9fca07923909357c05c1db44ed5a8b93eb2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1f39dfe28de14f77f2186cd35e56256fed3226d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54a210e29c3ee5f7d4496dc66f6ee56fa590bd0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e4d2087b7b4abe8b8e9dfd6ba74607062fae29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971ca06d1ffd4fb3c8294573af4f95086922328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62a83756a97b1b5e118b00d5c8947822d8aefc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4a8b041dc77286c4f3ab6634528f8856cca5324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dc465918bdc3c758db83a0906811656d0b89702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d727804ed155cb85506f32e21331d5be946461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7e9266fd84052d6f2ac33f190b0224775e659c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8acbd0e2c6702da292da427aafd10a6690662ce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b26f6e0635d1f78ce7b6b6e25786863e040f1b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f255a71ab94e974f4ea9ef9b498d738e97d92b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2023-04-26T12:47:36Z</dcterms:modified>
</cp:coreProperties>
</file>