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902f76139380adfc88b03e30bd522403bf36e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e49977ce81c3c5c8caed82fd861676df44276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956b8160342bf2935127f02fbef7d6cf884e02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162f1933be79612df9d844aaa1465949ac567d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08a5661337b834f4c040e88209f090fc3c8c65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ec6c79724c47fefd28377956fce8543ca72e8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b11780892fe94f10522d819a73fad95314d296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47ae4e045f8174ca7a42de3b2113e9a7cc685c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43b8fec6f0488ae45cafbb23334873330ade1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1a499dfaa352d37899d327cfcdc25b3631bd3aa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96d838203ee57bc72a786f84af71bdd9e681a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800485f2af1d80e38aa09736af874e99d782a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96255d68352b3ec32b76719feaaf9b948613c5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d7fba5f8824f7f90c132e4cbd15b2cdeb625d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27bcd1028386a38bc94db9658e35671142a728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a4dfad743c82da38de769268d23a29e5b5ed73f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3249bbe38f50de2003bc2c1b64408d20981d4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86bbdcfdb49365c9607652d5b2f3d0f4b1c5e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c824a3870d83f18a224db21b736ed7a36347e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f8b8cd2664df88b7ebb83cf901e2bd27d793d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36b2e182a7104775bc0fe47730b28d69f981e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b3a4fc35109f7f41f535ed883e97d69aa141e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d5ca8c5065676443b5f7fa1d56df6620a19b7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a80741f7f392594621b7247052591f0adfcfc0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190ec00df904a37a663abcfd0ddb8e13442306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c0ff8944d020dcbfacb7e058ec4d45f822788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2023-09-11T13:22:53Z</dcterms:modified>
</cp:coreProperties>
</file>